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3" r:id="rId8"/>
    <p:sldId id="264"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FF8000"/>
    <a:srgbClr val="408000"/>
    <a:srgbClr val="CC66FF"/>
    <a:srgbClr val="800080"/>
    <a:srgbClr val="00FF00"/>
    <a:srgbClr val="FF0900"/>
    <a:srgbClr val="FF3FFD"/>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76" d="100"/>
          <a:sy n="76" d="100"/>
        </p:scale>
        <p:origin x="-96" y="-15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printerSettings" Target="printerSettings/printerSettings1.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CA"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a:p>
        </p:txBody>
      </p:sp>
      <p:sp>
        <p:nvSpPr>
          <p:cNvPr id="4" name="Date Placeholder 3"/>
          <p:cNvSpPr>
            <a:spLocks noGrp="1"/>
          </p:cNvSpPr>
          <p:nvPr>
            <p:ph type="dt" sz="half" idx="10"/>
          </p:nvPr>
        </p:nvSpPr>
        <p:spPr/>
        <p:txBody>
          <a:bodyPr/>
          <a:lstStyle/>
          <a:p>
            <a:fld id="{19DF9221-E68C-5845-B2E5-CF96684C2FD9}" type="datetimeFigureOut">
              <a:rPr lang="en-US" smtClean="0"/>
              <a:t>2015-05-28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BABD21-48A7-934B-A28F-386885D89BCA}" type="slidenum">
              <a:rPr lang="en-US" smtClean="0"/>
              <a:t>‹#›</a:t>
            </a:fld>
            <a:endParaRPr lang="en-US"/>
          </a:p>
        </p:txBody>
      </p:sp>
    </p:spTree>
    <p:extLst>
      <p:ext uri="{BB962C8B-B14F-4D97-AF65-F5344CB8AC3E}">
        <p14:creationId xmlns:p14="http://schemas.microsoft.com/office/powerpoint/2010/main" val="21164355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19DF9221-E68C-5845-B2E5-CF96684C2FD9}" type="datetimeFigureOut">
              <a:rPr lang="en-US" smtClean="0"/>
              <a:t>2015-05-28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BABD21-48A7-934B-A28F-386885D89BCA}" type="slidenum">
              <a:rPr lang="en-US" smtClean="0"/>
              <a:t>‹#›</a:t>
            </a:fld>
            <a:endParaRPr lang="en-US"/>
          </a:p>
        </p:txBody>
      </p:sp>
    </p:spTree>
    <p:extLst>
      <p:ext uri="{BB962C8B-B14F-4D97-AF65-F5344CB8AC3E}">
        <p14:creationId xmlns:p14="http://schemas.microsoft.com/office/powerpoint/2010/main" val="10343663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19DF9221-E68C-5845-B2E5-CF96684C2FD9}" type="datetimeFigureOut">
              <a:rPr lang="en-US" smtClean="0"/>
              <a:t>2015-05-28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BABD21-48A7-934B-A28F-386885D89BCA}" type="slidenum">
              <a:rPr lang="en-US" smtClean="0"/>
              <a:t>‹#›</a:t>
            </a:fld>
            <a:endParaRPr lang="en-US"/>
          </a:p>
        </p:txBody>
      </p:sp>
    </p:spTree>
    <p:extLst>
      <p:ext uri="{BB962C8B-B14F-4D97-AF65-F5344CB8AC3E}">
        <p14:creationId xmlns:p14="http://schemas.microsoft.com/office/powerpoint/2010/main" val="17751058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19DF9221-E68C-5845-B2E5-CF96684C2FD9}" type="datetimeFigureOut">
              <a:rPr lang="en-US" smtClean="0"/>
              <a:t>2015-05-28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BABD21-48A7-934B-A28F-386885D89BCA}" type="slidenum">
              <a:rPr lang="en-US" smtClean="0"/>
              <a:t>‹#›</a:t>
            </a:fld>
            <a:endParaRPr lang="en-US"/>
          </a:p>
        </p:txBody>
      </p:sp>
    </p:spTree>
    <p:extLst>
      <p:ext uri="{BB962C8B-B14F-4D97-AF65-F5344CB8AC3E}">
        <p14:creationId xmlns:p14="http://schemas.microsoft.com/office/powerpoint/2010/main" val="28676576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19DF9221-E68C-5845-B2E5-CF96684C2FD9}" type="datetimeFigureOut">
              <a:rPr lang="en-US" smtClean="0"/>
              <a:t>2015-05-28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BABD21-48A7-934B-A28F-386885D89BCA}" type="slidenum">
              <a:rPr lang="en-US" smtClean="0"/>
              <a:t>‹#›</a:t>
            </a:fld>
            <a:endParaRPr lang="en-US"/>
          </a:p>
        </p:txBody>
      </p:sp>
    </p:spTree>
    <p:extLst>
      <p:ext uri="{BB962C8B-B14F-4D97-AF65-F5344CB8AC3E}">
        <p14:creationId xmlns:p14="http://schemas.microsoft.com/office/powerpoint/2010/main" val="12806273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Date Placeholder 4"/>
          <p:cNvSpPr>
            <a:spLocks noGrp="1"/>
          </p:cNvSpPr>
          <p:nvPr>
            <p:ph type="dt" sz="half" idx="10"/>
          </p:nvPr>
        </p:nvSpPr>
        <p:spPr/>
        <p:txBody>
          <a:bodyPr/>
          <a:lstStyle/>
          <a:p>
            <a:fld id="{19DF9221-E68C-5845-B2E5-CF96684C2FD9}" type="datetimeFigureOut">
              <a:rPr lang="en-US" smtClean="0"/>
              <a:t>2015-05-28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BABD21-48A7-934B-A28F-386885D89BCA}" type="slidenum">
              <a:rPr lang="en-US" smtClean="0"/>
              <a:t>‹#›</a:t>
            </a:fld>
            <a:endParaRPr lang="en-US"/>
          </a:p>
        </p:txBody>
      </p:sp>
    </p:spTree>
    <p:extLst>
      <p:ext uri="{BB962C8B-B14F-4D97-AF65-F5344CB8AC3E}">
        <p14:creationId xmlns:p14="http://schemas.microsoft.com/office/powerpoint/2010/main" val="34766867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6"/>
          <p:cNvSpPr>
            <a:spLocks noGrp="1"/>
          </p:cNvSpPr>
          <p:nvPr>
            <p:ph type="dt" sz="half" idx="10"/>
          </p:nvPr>
        </p:nvSpPr>
        <p:spPr/>
        <p:txBody>
          <a:bodyPr/>
          <a:lstStyle/>
          <a:p>
            <a:fld id="{19DF9221-E68C-5845-B2E5-CF96684C2FD9}" type="datetimeFigureOut">
              <a:rPr lang="en-US" smtClean="0"/>
              <a:t>2015-05-28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8BABD21-48A7-934B-A28F-386885D89BCA}" type="slidenum">
              <a:rPr lang="en-US" smtClean="0"/>
              <a:t>‹#›</a:t>
            </a:fld>
            <a:endParaRPr lang="en-US"/>
          </a:p>
        </p:txBody>
      </p:sp>
    </p:spTree>
    <p:extLst>
      <p:ext uri="{BB962C8B-B14F-4D97-AF65-F5344CB8AC3E}">
        <p14:creationId xmlns:p14="http://schemas.microsoft.com/office/powerpoint/2010/main" val="37629171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2"/>
          <p:cNvSpPr>
            <a:spLocks noGrp="1"/>
          </p:cNvSpPr>
          <p:nvPr>
            <p:ph type="dt" sz="half" idx="10"/>
          </p:nvPr>
        </p:nvSpPr>
        <p:spPr/>
        <p:txBody>
          <a:bodyPr/>
          <a:lstStyle/>
          <a:p>
            <a:fld id="{19DF9221-E68C-5845-B2E5-CF96684C2FD9}" type="datetimeFigureOut">
              <a:rPr lang="en-US" smtClean="0"/>
              <a:t>2015-05-28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8BABD21-48A7-934B-A28F-386885D89BCA}" type="slidenum">
              <a:rPr lang="en-US" smtClean="0"/>
              <a:t>‹#›</a:t>
            </a:fld>
            <a:endParaRPr lang="en-US"/>
          </a:p>
        </p:txBody>
      </p:sp>
    </p:spTree>
    <p:extLst>
      <p:ext uri="{BB962C8B-B14F-4D97-AF65-F5344CB8AC3E}">
        <p14:creationId xmlns:p14="http://schemas.microsoft.com/office/powerpoint/2010/main" val="6780898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DF9221-E68C-5845-B2E5-CF96684C2FD9}" type="datetimeFigureOut">
              <a:rPr lang="en-US" smtClean="0"/>
              <a:t>2015-05-28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8BABD21-48A7-934B-A28F-386885D89BCA}" type="slidenum">
              <a:rPr lang="en-US" smtClean="0"/>
              <a:t>‹#›</a:t>
            </a:fld>
            <a:endParaRPr lang="en-US"/>
          </a:p>
        </p:txBody>
      </p:sp>
    </p:spTree>
    <p:extLst>
      <p:ext uri="{BB962C8B-B14F-4D97-AF65-F5344CB8AC3E}">
        <p14:creationId xmlns:p14="http://schemas.microsoft.com/office/powerpoint/2010/main" val="33396603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CA"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19DF9221-E68C-5845-B2E5-CF96684C2FD9}" type="datetimeFigureOut">
              <a:rPr lang="en-US" smtClean="0"/>
              <a:t>2015-05-28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BABD21-48A7-934B-A28F-386885D89BCA}" type="slidenum">
              <a:rPr lang="en-US" smtClean="0"/>
              <a:t>‹#›</a:t>
            </a:fld>
            <a:endParaRPr lang="en-US"/>
          </a:p>
        </p:txBody>
      </p:sp>
    </p:spTree>
    <p:extLst>
      <p:ext uri="{BB962C8B-B14F-4D97-AF65-F5344CB8AC3E}">
        <p14:creationId xmlns:p14="http://schemas.microsoft.com/office/powerpoint/2010/main" val="6493335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CA"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19DF9221-E68C-5845-B2E5-CF96684C2FD9}" type="datetimeFigureOut">
              <a:rPr lang="en-US" smtClean="0"/>
              <a:t>2015-05-28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BABD21-48A7-934B-A28F-386885D89BCA}" type="slidenum">
              <a:rPr lang="en-US" smtClean="0"/>
              <a:t>‹#›</a:t>
            </a:fld>
            <a:endParaRPr lang="en-US"/>
          </a:p>
        </p:txBody>
      </p:sp>
    </p:spTree>
    <p:extLst>
      <p:ext uri="{BB962C8B-B14F-4D97-AF65-F5344CB8AC3E}">
        <p14:creationId xmlns:p14="http://schemas.microsoft.com/office/powerpoint/2010/main" val="232674210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CA"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DF9221-E68C-5845-B2E5-CF96684C2FD9}" type="datetimeFigureOut">
              <a:rPr lang="en-US" smtClean="0"/>
              <a:t>2015-05-28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BABD21-48A7-934B-A28F-386885D89BCA}" type="slidenum">
              <a:rPr lang="en-US" smtClean="0"/>
              <a:t>‹#›</a:t>
            </a:fld>
            <a:endParaRPr lang="en-US"/>
          </a:p>
        </p:txBody>
      </p:sp>
    </p:spTree>
    <p:extLst>
      <p:ext uri="{BB962C8B-B14F-4D97-AF65-F5344CB8AC3E}">
        <p14:creationId xmlns:p14="http://schemas.microsoft.com/office/powerpoint/2010/main" val="79523234"/>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prstTxWarp prst="textWave2">
              <a:avLst/>
            </a:prstTxWarp>
            <a:normAutofit/>
            <a:scene3d>
              <a:camera prst="orthographicFront"/>
              <a:lightRig rig="soft" dir="tl">
                <a:rot lat="0" lon="0" rev="0"/>
              </a:lightRig>
            </a:scene3d>
            <a:sp3d extrusionH="57150" contourW="25400" prstMaterial="matte">
              <a:bevelT w="25400" h="55880" prst="angle"/>
              <a:contourClr>
                <a:schemeClr val="accent2">
                  <a:tint val="20000"/>
                </a:schemeClr>
              </a:contourClr>
            </a:sp3d>
          </a:bodyPr>
          <a:lstStyle/>
          <a:p>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The 5  most important minerals</a:t>
            </a:r>
            <a:endPar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30404536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en-US"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vocabulary</a:t>
            </a:r>
            <a:endParaRPr lang="en-US"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Content Placeholder 2"/>
          <p:cNvSpPr>
            <a:spLocks noGrp="1"/>
          </p:cNvSpPr>
          <p:nvPr>
            <p:ph idx="1"/>
          </p:nvPr>
        </p:nvSpPr>
        <p:spPr>
          <a:xfrm>
            <a:off x="457200" y="1559803"/>
            <a:ext cx="8229600" cy="4525963"/>
          </a:xfrm>
        </p:spPr>
        <p:txBody>
          <a:bodyPr>
            <a:normAutofit fontScale="92500"/>
          </a:bodyPr>
          <a:lstStyle/>
          <a:p>
            <a:r>
              <a:rPr lang="en-US" dirty="0" smtClean="0"/>
              <a:t>Quartz</a:t>
            </a:r>
          </a:p>
          <a:p>
            <a:r>
              <a:rPr lang="en-US" dirty="0" smtClean="0"/>
              <a:t>Feldspar</a:t>
            </a:r>
          </a:p>
          <a:p>
            <a:r>
              <a:rPr lang="en-US" dirty="0" err="1" smtClean="0"/>
              <a:t>Chalcosine</a:t>
            </a:r>
            <a:r>
              <a:rPr lang="en-US" dirty="0" smtClean="0"/>
              <a:t>/ chalcopyrite</a:t>
            </a:r>
          </a:p>
          <a:p>
            <a:r>
              <a:rPr lang="en-US" dirty="0" smtClean="0"/>
              <a:t>Olivine </a:t>
            </a:r>
          </a:p>
          <a:p>
            <a:r>
              <a:rPr lang="en-US" dirty="0" smtClean="0"/>
              <a:t>Calcite/ aragonite</a:t>
            </a:r>
          </a:p>
          <a:p>
            <a:r>
              <a:rPr lang="en-US" dirty="0" smtClean="0"/>
              <a:t>Are the 5 most important minerals in the world</a:t>
            </a:r>
          </a:p>
          <a:p>
            <a:r>
              <a:rPr lang="en-US" dirty="0" smtClean="0"/>
              <a:t>Minerals</a:t>
            </a:r>
          </a:p>
          <a:p>
            <a:r>
              <a:rPr lang="en-US" dirty="0" smtClean="0"/>
              <a:t>Are a type of rock</a:t>
            </a:r>
            <a:endParaRPr lang="en-US" dirty="0"/>
          </a:p>
        </p:txBody>
      </p:sp>
    </p:spTree>
    <p:extLst>
      <p:ext uri="{BB962C8B-B14F-4D97-AF65-F5344CB8AC3E}">
        <p14:creationId xmlns:p14="http://schemas.microsoft.com/office/powerpoint/2010/main" val="12211436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spc="50" dirty="0" smtClean="0">
                <a:ln w="12700" cmpd="sng">
                  <a:solidFill>
                    <a:schemeClr val="accent6">
                      <a:satMod val="120000"/>
                      <a:shade val="80000"/>
                    </a:schemeClr>
                  </a:solidFill>
                  <a:prstDash val="solid"/>
                </a:ln>
                <a:solidFill>
                  <a:srgbClr val="FF3FFD"/>
                </a:solidFill>
                <a:effectLst>
                  <a:glow rad="228600">
                    <a:schemeClr val="accent4">
                      <a:satMod val="175000"/>
                      <a:alpha val="40000"/>
                    </a:schemeClr>
                  </a:glow>
                </a:effectLst>
              </a:rPr>
              <a:t>Quartz</a:t>
            </a: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endPar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Content Placeholder 2"/>
          <p:cNvSpPr>
            <a:spLocks noGrp="1"/>
          </p:cNvSpPr>
          <p:nvPr>
            <p:ph idx="1"/>
          </p:nvPr>
        </p:nvSpPr>
        <p:spPr/>
        <p:txBody>
          <a:bodyPr/>
          <a:lstStyle/>
          <a:p>
            <a:r>
              <a:rPr lang="en-US" dirty="0" smtClean="0"/>
              <a:t>Quartz – is one of the most widespread and toughest minerals. It is used in computers, jewelry, and it is in a lot of sedimentary rocks. It is also a major building stone of the continental crust.     </a:t>
            </a:r>
            <a:endParaRPr lang="en-US" dirty="0"/>
          </a:p>
        </p:txBody>
      </p:sp>
    </p:spTree>
    <p:extLst>
      <p:ext uri="{BB962C8B-B14F-4D97-AF65-F5344CB8AC3E}">
        <p14:creationId xmlns:p14="http://schemas.microsoft.com/office/powerpoint/2010/main" val="10344761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spc="50" dirty="0" smtClean="0">
                <a:ln w="11430"/>
                <a:solidFill>
                  <a:srgbClr val="800080"/>
                </a:solidFill>
                <a:effectLst>
                  <a:glow rad="228600">
                    <a:schemeClr val="accent4">
                      <a:satMod val="175000"/>
                      <a:alpha val="40000"/>
                    </a:schemeClr>
                  </a:glow>
                  <a:outerShdw blurRad="76200" dist="50800" dir="5400000" algn="tl" rotWithShape="0">
                    <a:srgbClr val="000000">
                      <a:alpha val="65000"/>
                    </a:srgbClr>
                  </a:outerShdw>
                </a:effectLst>
              </a:rPr>
              <a:t>Feldspar</a:t>
            </a:r>
            <a:endParaRPr lang="en-US" b="1" spc="50" dirty="0">
              <a:ln w="11430"/>
              <a:solidFill>
                <a:srgbClr val="800080"/>
              </a:solidFill>
              <a:effectLst>
                <a:glow rad="228600">
                  <a:schemeClr val="accent4">
                    <a:satMod val="175000"/>
                    <a:alpha val="40000"/>
                  </a:schemeClr>
                </a:glow>
                <a:outerShdw blurRad="76200" dist="50800" dir="5400000" algn="tl" rotWithShape="0">
                  <a:srgbClr val="000000">
                    <a:alpha val="65000"/>
                  </a:srgbClr>
                </a:outerShdw>
              </a:effectLst>
            </a:endParaRPr>
          </a:p>
        </p:txBody>
      </p:sp>
      <p:sp>
        <p:nvSpPr>
          <p:cNvPr id="3" name="Content Placeholder 2"/>
          <p:cNvSpPr>
            <a:spLocks noGrp="1"/>
          </p:cNvSpPr>
          <p:nvPr>
            <p:ph idx="1"/>
          </p:nvPr>
        </p:nvSpPr>
        <p:spPr/>
        <p:txBody>
          <a:bodyPr/>
          <a:lstStyle/>
          <a:p>
            <a:r>
              <a:rPr lang="en-US" dirty="0" smtClean="0"/>
              <a:t>Feldspar- is a group of minerals and most people won’t know what they are. Feldspar is a large portion of the earth’s crust, and it is used in creams, clay, and construction materials.</a:t>
            </a:r>
            <a:endParaRPr lang="en-US" dirty="0"/>
          </a:p>
        </p:txBody>
      </p:sp>
    </p:spTree>
    <p:extLst>
      <p:ext uri="{BB962C8B-B14F-4D97-AF65-F5344CB8AC3E}">
        <p14:creationId xmlns:p14="http://schemas.microsoft.com/office/powerpoint/2010/main" val="3488288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n w="900" cmpd="sng">
                  <a:solidFill>
                    <a:schemeClr val="accent1">
                      <a:satMod val="190000"/>
                      <a:alpha val="55000"/>
                    </a:schemeClr>
                  </a:solidFill>
                  <a:prstDash val="solid"/>
                </a:ln>
                <a:solidFill>
                  <a:srgbClr val="00FF00"/>
                </a:solidFill>
                <a:effectLst>
                  <a:innerShdw blurRad="101600" dist="76200" dir="5400000">
                    <a:schemeClr val="accent1">
                      <a:satMod val="190000"/>
                      <a:tint val="100000"/>
                      <a:alpha val="74000"/>
                    </a:schemeClr>
                  </a:innerShdw>
                  <a:reflection blurRad="6350" stA="55000" endA="50" endPos="85000" dist="29997" dir="5400000" sy="-100000" algn="bl" rotWithShape="0"/>
                </a:effectLst>
              </a:rPr>
              <a:t>Calcite/aragonite</a:t>
            </a:r>
            <a:endParaRPr lang="en-US" b="1" dirty="0">
              <a:ln w="900" cmpd="sng">
                <a:solidFill>
                  <a:schemeClr val="accent1">
                    <a:satMod val="190000"/>
                    <a:alpha val="55000"/>
                  </a:schemeClr>
                </a:solidFill>
                <a:prstDash val="solid"/>
              </a:ln>
              <a:solidFill>
                <a:srgbClr val="00FF00"/>
              </a:solidFill>
              <a:effectLst>
                <a:innerShdw blurRad="101600" dist="76200" dir="5400000">
                  <a:schemeClr val="accent1">
                    <a:satMod val="190000"/>
                    <a:tint val="100000"/>
                    <a:alpha val="74000"/>
                  </a:schemeClr>
                </a:innerShdw>
                <a:reflection blurRad="6350" stA="55000" endA="50" endPos="85000" dist="29997" dir="5400000" sy="-100000" algn="bl" rotWithShape="0"/>
              </a:effectLst>
            </a:endParaRPr>
          </a:p>
        </p:txBody>
      </p:sp>
      <p:sp>
        <p:nvSpPr>
          <p:cNvPr id="3" name="Content Placeholder 2"/>
          <p:cNvSpPr>
            <a:spLocks noGrp="1"/>
          </p:cNvSpPr>
          <p:nvPr>
            <p:ph idx="1"/>
          </p:nvPr>
        </p:nvSpPr>
        <p:spPr/>
        <p:txBody>
          <a:bodyPr/>
          <a:lstStyle/>
          <a:p>
            <a:r>
              <a:rPr lang="en-US" dirty="0" smtClean="0"/>
              <a:t>Calcite/ aragonite- anyone in warmer climates will come across carbonate producing organisms like corals, mussels, and much more. Most people have heard of the </a:t>
            </a:r>
            <a:r>
              <a:rPr lang="en-US" dirty="0" err="1" smtClean="0"/>
              <a:t>Carrara</a:t>
            </a:r>
            <a:r>
              <a:rPr lang="en-US" dirty="0" smtClean="0"/>
              <a:t> Marble and the great Barrier. They can have great fossils, and it is widespread in many areas of the world. It is also a very important part of our lives, because it is used in paints, glass, and cement production.</a:t>
            </a:r>
            <a:endParaRPr lang="en-US" dirty="0"/>
          </a:p>
        </p:txBody>
      </p:sp>
    </p:spTree>
    <p:extLst>
      <p:ext uri="{BB962C8B-B14F-4D97-AF65-F5344CB8AC3E}">
        <p14:creationId xmlns:p14="http://schemas.microsoft.com/office/powerpoint/2010/main" val="31742014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prstTxWarp prst="textFadeDown">
              <a:avLst/>
            </a:prstTxWarp>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spc="50" dirty="0" smtClean="0">
                <a:ln w="11430"/>
                <a:solidFill>
                  <a:srgbClr val="CC66FF"/>
                </a:solidFill>
                <a:effectLst>
                  <a:outerShdw blurRad="76200" dist="50800" dir="5400000" algn="tl" rotWithShape="0">
                    <a:srgbClr val="000000">
                      <a:alpha val="65000"/>
                    </a:srgbClr>
                  </a:outerShdw>
                </a:effectLst>
              </a:rPr>
              <a:t>Olivine</a:t>
            </a:r>
            <a:endParaRPr lang="en-US" b="1" spc="50" dirty="0">
              <a:ln w="11430"/>
              <a:solidFill>
                <a:srgbClr val="CC66FF"/>
              </a:solidFill>
              <a:effectLst>
                <a:outerShdw blurRad="76200" dist="50800" dir="5400000" algn="tl" rotWithShape="0">
                  <a:srgbClr val="000000">
                    <a:alpha val="65000"/>
                  </a:srgbClr>
                </a:outerShdw>
              </a:effectLst>
            </a:endParaRPr>
          </a:p>
        </p:txBody>
      </p:sp>
      <p:sp>
        <p:nvSpPr>
          <p:cNvPr id="3" name="Content Placeholder 2"/>
          <p:cNvSpPr>
            <a:spLocks noGrp="1"/>
          </p:cNvSpPr>
          <p:nvPr>
            <p:ph idx="1"/>
          </p:nvPr>
        </p:nvSpPr>
        <p:spPr/>
        <p:txBody>
          <a:bodyPr/>
          <a:lstStyle/>
          <a:p>
            <a:r>
              <a:rPr lang="en-US" dirty="0" smtClean="0"/>
              <a:t>Olivine- is a major portion of the earth’s mantle</a:t>
            </a:r>
            <a:r>
              <a:rPr lang="en-US" dirty="0" smtClean="0"/>
              <a:t>. It can be found in basalts and can be beautifully green with gemstone quality. </a:t>
            </a:r>
            <a:endParaRPr lang="en-US" dirty="0"/>
          </a:p>
        </p:txBody>
      </p:sp>
    </p:spTree>
    <p:extLst>
      <p:ext uri="{BB962C8B-B14F-4D97-AF65-F5344CB8AC3E}">
        <p14:creationId xmlns:p14="http://schemas.microsoft.com/office/powerpoint/2010/main" val="9103047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solidFill>
                  <a:srgbClr val="FFFF00"/>
                </a:solidFill>
              </a:rPr>
              <a:t>Chalcosine</a:t>
            </a:r>
            <a:r>
              <a:rPr lang="en-US" b="1" dirty="0" smtClean="0">
                <a:solidFill>
                  <a:srgbClr val="FFFF00"/>
                </a:solidFill>
              </a:rPr>
              <a:t>/chalcopyrite</a:t>
            </a:r>
            <a:endParaRPr lang="en-US" b="1" dirty="0">
              <a:solidFill>
                <a:srgbClr val="FFFF00"/>
              </a:solidFill>
            </a:endParaRPr>
          </a:p>
        </p:txBody>
      </p:sp>
      <p:sp>
        <p:nvSpPr>
          <p:cNvPr id="3" name="Content Placeholder 2"/>
          <p:cNvSpPr>
            <a:spLocks noGrp="1"/>
          </p:cNvSpPr>
          <p:nvPr>
            <p:ph idx="1"/>
          </p:nvPr>
        </p:nvSpPr>
        <p:spPr/>
        <p:txBody>
          <a:bodyPr/>
          <a:lstStyle/>
          <a:p>
            <a:r>
              <a:rPr lang="en-US" dirty="0" err="1" smtClean="0"/>
              <a:t>Chalcosine</a:t>
            </a:r>
            <a:r>
              <a:rPr lang="en-US" dirty="0" smtClean="0"/>
              <a:t>/ chalcopyrite- are 2 different minerals but together the most important source of copper. After silver copper is one of the most important minerals and is often put into electronics to conduct electricity. If you add </a:t>
            </a:r>
            <a:r>
              <a:rPr lang="en-US" dirty="0" err="1" smtClean="0"/>
              <a:t>chalcosine</a:t>
            </a:r>
            <a:r>
              <a:rPr lang="en-US" dirty="0" smtClean="0"/>
              <a:t> and chalcopyrite with tin, it forms bronze.    </a:t>
            </a:r>
            <a:endParaRPr lang="en-US" dirty="0"/>
          </a:p>
        </p:txBody>
      </p:sp>
    </p:spTree>
    <p:extLst>
      <p:ext uri="{BB962C8B-B14F-4D97-AF65-F5344CB8AC3E}">
        <p14:creationId xmlns:p14="http://schemas.microsoft.com/office/powerpoint/2010/main" val="40028099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u="sng" dirty="0">
                <a:solidFill>
                  <a:srgbClr val="FF8000"/>
                </a:solidFill>
              </a:rPr>
              <a:t>I</a:t>
            </a:r>
            <a:r>
              <a:rPr lang="en-US" b="1" i="1" u="sng" dirty="0" smtClean="0">
                <a:solidFill>
                  <a:srgbClr val="FF8000"/>
                </a:solidFill>
              </a:rPr>
              <a:t>mpacts</a:t>
            </a:r>
            <a:endParaRPr lang="en-US" b="1" i="1" u="sng" dirty="0">
              <a:solidFill>
                <a:srgbClr val="FF8000"/>
              </a:solidFill>
            </a:endParaRPr>
          </a:p>
        </p:txBody>
      </p:sp>
      <p:sp>
        <p:nvSpPr>
          <p:cNvPr id="3" name="Content Placeholder 2"/>
          <p:cNvSpPr>
            <a:spLocks noGrp="1"/>
          </p:cNvSpPr>
          <p:nvPr>
            <p:ph idx="1"/>
          </p:nvPr>
        </p:nvSpPr>
        <p:spPr/>
        <p:txBody>
          <a:bodyPr/>
          <a:lstStyle/>
          <a:p>
            <a:r>
              <a:rPr lang="en-US" dirty="0" smtClean="0"/>
              <a:t>Some go into electronics, some forms other rocks and we eat some minerals.</a:t>
            </a:r>
            <a:endParaRPr lang="en-US" dirty="0"/>
          </a:p>
        </p:txBody>
      </p:sp>
    </p:spTree>
    <p:extLst>
      <p:ext uri="{BB962C8B-B14F-4D97-AF65-F5344CB8AC3E}">
        <p14:creationId xmlns:p14="http://schemas.microsoft.com/office/powerpoint/2010/main" val="378481534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79</TotalTime>
  <Words>289</Words>
  <Application>Microsoft Macintosh PowerPoint</Application>
  <PresentationFormat>On-screen Show (4:3)</PresentationFormat>
  <Paragraphs>22</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The 5  most important minerals</vt:lpstr>
      <vt:lpstr>vocabulary</vt:lpstr>
      <vt:lpstr>Quartz </vt:lpstr>
      <vt:lpstr>Feldspar</vt:lpstr>
      <vt:lpstr>Calcite/aragonite</vt:lpstr>
      <vt:lpstr>Olivine</vt:lpstr>
      <vt:lpstr>Chalcosine/chalcopyrite</vt:lpstr>
      <vt:lpstr>Impacts</vt:lpstr>
    </vt:vector>
  </TitlesOfParts>
  <Company>PRS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5  most important minerals</dc:title>
  <dc:creator>Scott Hamer</dc:creator>
  <cp:lastModifiedBy>Scott Hamer</cp:lastModifiedBy>
  <cp:revision>9</cp:revision>
  <dcterms:created xsi:type="dcterms:W3CDTF">2015-05-26T16:30:38Z</dcterms:created>
  <dcterms:modified xsi:type="dcterms:W3CDTF">2015-05-28T16:33:37Z</dcterms:modified>
</cp:coreProperties>
</file>